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74AF1-8FD0-4133-9CA9-CD0CF700C539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7CBFE-CBC9-4EC6-99C6-AD87C3824FF3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-Pr_sentation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63688" y="1484784"/>
            <a:ext cx="1730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Included </a:t>
            </a:r>
            <a:r>
              <a:rPr lang="en-GB" dirty="0" err="1" smtClean="0"/>
              <a:t>ppt</a:t>
            </a:r>
            <a:r>
              <a:rPr lang="en-GB" dirty="0" smtClean="0"/>
              <a:t>-file</a:t>
            </a:r>
            <a:endParaRPr lang="en-GB" dirty="0"/>
          </a:p>
        </p:txBody>
      </p:sp>
      <p:graphicFrame>
        <p:nvGraphicFramePr>
          <p:cNvPr id="5" name="Objekt 4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098905"/>
              </p:ext>
            </p:extLst>
          </p:nvPr>
        </p:nvGraphicFramePr>
        <p:xfrm>
          <a:off x="4114800" y="3032125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äsentation" showAsIcon="1" r:id="rId3" imgW="914400" imgH="792360" progId="PowerPoint.Show.12">
                  <p:embed/>
                </p:oleObj>
              </mc:Choice>
              <mc:Fallback>
                <p:oleObj name="Präsentation" showAsIcon="1" r:id="rId3" imgW="914400" imgH="792360" progId="PowerPoint.Show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032125"/>
                        <a:ext cx="914400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Larissa-Design</vt:lpstr>
      <vt:lpstr>Microsoft 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Included object</dc:title>
  <dc:creator>Klaus-Peter Eckert</dc:creator>
  <dc:description>Slide with included presentation file.</dc:description>
  <cp:lastModifiedBy>Klaus-Peter Eckert</cp:lastModifiedBy>
  <cp:revision>3</cp:revision>
  <dcterms:created xsi:type="dcterms:W3CDTF">2010-10-19T09:20:26Z</dcterms:created>
  <dcterms:modified xsi:type="dcterms:W3CDTF">2010-10-20T13:24:35Z</dcterms:modified>
  <cp:category>Auxiliary</cp:category>
</cp:coreProperties>
</file>